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72" autoAdjust="0"/>
    <p:restoredTop sz="94660"/>
  </p:normalViewPr>
  <p:slideViewPr>
    <p:cSldViewPr snapToGrid="0">
      <p:cViewPr varScale="1">
        <p:scale>
          <a:sx n="84" d="100"/>
          <a:sy n="84" d="100"/>
        </p:scale>
        <p:origin x="52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fif>
</file>

<file path=ppt/media/image5.jpg>
</file>

<file path=ppt/media/image6.jpg>
</file>

<file path=ppt/media/image7.jpeg>
</file>

<file path=ppt/media/image8.jpg>
</file>

<file path=ppt/media/image9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8320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6386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9218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7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0229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0629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962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7767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198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3261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7220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387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093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699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97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463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F23CF-7806-4DA7-8AF8-9851138AB6B9}" type="datetimeFigureOut">
              <a:rPr lang="en-IN" smtClean="0"/>
              <a:t>20-05-2023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7F34CE1-6F11-4EFC-A5AD-EFC6FB9FFA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46624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mc:AlternateContent xmlns:mc="http://schemas.openxmlformats.org/markup-compatibility/2006" xmlns:p14="http://schemas.microsoft.com/office/powerpoint/2010/main">
    <mc:Choice Requires="p14">
      <p:transition spd="slow" p14:dur="3000" advClick="0" advTm="1000">
        <p:fade/>
      </p:transition>
    </mc:Choice>
    <mc:Fallback xmlns="">
      <p:transition spd="slow" advClick="0" advTm="1000">
        <p:fade/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E7A71B9-D083-AFAB-4A26-688257A7E38B}"/>
              </a:ext>
            </a:extLst>
          </p:cNvPr>
          <p:cNvSpPr txBox="1"/>
          <p:nvPr/>
        </p:nvSpPr>
        <p:spPr>
          <a:xfrm>
            <a:off x="3703467" y="2254928"/>
            <a:ext cx="5183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spc="300" dirty="0"/>
              <a:t>Quotes presentation</a:t>
            </a:r>
            <a:endParaRPr lang="en-IN" sz="3600" spc="300" dirty="0"/>
          </a:p>
          <a:p>
            <a:pPr algn="ctr"/>
            <a:r>
              <a:rPr lang="en-IN" sz="3600" spc="300" dirty="0"/>
              <a:t>by</a:t>
            </a:r>
            <a:endParaRPr lang="en-US" sz="3600" spc="300" dirty="0"/>
          </a:p>
        </p:txBody>
      </p:sp>
      <p:pic>
        <p:nvPicPr>
          <p:cNvPr id="6" name="Kgf 2 Ceo ! KGF 2 ! Theme">
            <a:hlinkClick r:id="" action="ppaction://media"/>
            <a:extLst>
              <a:ext uri="{FF2B5EF4-FFF2-40B4-BE49-F238E27FC236}">
                <a16:creationId xmlns:a16="http://schemas.microsoft.com/office/drawing/2014/main" id="{A35CE9FD-D0DA-4C0C-A75F-52DCD09054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895505" y="361426"/>
            <a:ext cx="487363" cy="4873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0B0398-1CBB-AAFD-F25F-99D8D30F776E}"/>
              </a:ext>
            </a:extLst>
          </p:cNvPr>
          <p:cNvSpPr txBox="1"/>
          <p:nvPr/>
        </p:nvSpPr>
        <p:spPr>
          <a:xfrm>
            <a:off x="12477861" y="6488668"/>
            <a:ext cx="9150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These is  nothing like home. Live the life with smile. </a:t>
            </a:r>
            <a:r>
              <a:rPr lang="en-US" b="1" dirty="0"/>
              <a:t>Positive</a:t>
            </a:r>
            <a:r>
              <a:rPr lang="en-US" dirty="0"/>
              <a:t> thinking positive result. 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4D92AF-D6D3-84A0-5691-59231E0B9E45}"/>
              </a:ext>
            </a:extLst>
          </p:cNvPr>
          <p:cNvSpPr txBox="1"/>
          <p:nvPr/>
        </p:nvSpPr>
        <p:spPr>
          <a:xfrm>
            <a:off x="3718618" y="4962525"/>
            <a:ext cx="4754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spc="300" dirty="0"/>
              <a:t>Infogro Technology</a:t>
            </a:r>
          </a:p>
        </p:txBody>
      </p:sp>
    </p:spTree>
    <p:extLst>
      <p:ext uri="{BB962C8B-B14F-4D97-AF65-F5344CB8AC3E}">
        <p14:creationId xmlns:p14="http://schemas.microsoft.com/office/powerpoint/2010/main" val="350590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1000"/>
    </mc:Choice>
    <mc:Fallback xmlns="">
      <p:transition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mute="1" numSld="999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/>
      <p:bldP spid="9" grpId="0"/>
      <p:bldP spid="9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2A2838D-8F4E-ADEB-0939-4ADAC010C123}"/>
              </a:ext>
            </a:extLst>
          </p:cNvPr>
          <p:cNvSpPr txBox="1"/>
          <p:nvPr/>
        </p:nvSpPr>
        <p:spPr>
          <a:xfrm>
            <a:off x="4794958" y="3244334"/>
            <a:ext cx="2602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300" dirty="0"/>
              <a:t>The End </a:t>
            </a:r>
            <a:endParaRPr lang="en-IN" sz="3600" b="1" spc="300" dirty="0"/>
          </a:p>
        </p:txBody>
      </p:sp>
    </p:spTree>
    <p:extLst>
      <p:ext uri="{BB962C8B-B14F-4D97-AF65-F5344CB8AC3E}">
        <p14:creationId xmlns:p14="http://schemas.microsoft.com/office/powerpoint/2010/main" val="1452205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1000">
        <p14:vortex dir="r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FCBC38-A975-24BC-5407-791C051D1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68940" cy="730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38970"/>
      </p:ext>
    </p:extLst>
  </p:cSld>
  <p:clrMapOvr>
    <a:masterClrMapping/>
  </p:clrMapOvr>
  <p:transition spd="slow" advClick="0" advTm="1000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DC9915-B668-E586-C0E9-7B6D0D63C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899" y="40690"/>
            <a:ext cx="12271899" cy="6776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7552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000">
        <p15:prstTrans prst="wind"/>
      </p:transition>
    </mc:Choice>
    <mc:Fallback xmlns="">
      <p:transition spd="slow" advClick="0" advTm="1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1963243-1826-09AD-0B4B-486D0E14D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026"/>
            <a:ext cx="12192000" cy="690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663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Click="0" advTm="1000">
        <p15:prstTrans prst="prestige"/>
      </p:transition>
    </mc:Choice>
    <mc:Fallback xmlns="">
      <p:transition spd="slow" advClick="0" advTm="1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72D1EF-55FC-8726-F27C-8EF8E4118F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118639"/>
      </p:ext>
    </p:extLst>
  </p:cSld>
  <p:clrMapOvr>
    <a:masterClrMapping/>
  </p:clrMapOvr>
  <p:transition spd="slow" advClick="0" advTm="1000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DECCCD-FF34-3DE4-C145-1A5CCB047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8087"/>
            <a:ext cx="12192000" cy="6954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17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">
        <p14:reveal/>
      </p:transition>
    </mc:Choice>
    <mc:Fallback xmlns="">
      <p:transition spd="slow" advClick="0" advTm="1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8C955D0-FA41-1A45-98C4-2BB2D40C2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706951" y="-2627051"/>
            <a:ext cx="6858000" cy="12112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261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Click="0" advTm="1000">
        <p14:flythrough/>
      </p:transition>
    </mc:Choice>
    <mc:Fallback xmlns="">
      <p:transition spd="slow" advClick="0" advTm="1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0BB1CE-60C6-9B0B-910B-4D94F09F2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259346"/>
      </p:ext>
    </p:extLst>
  </p:cSld>
  <p:clrMapOvr>
    <a:masterClrMapping/>
  </p:clrMapOvr>
  <p:transition spd="slow" advClick="0" advTm="100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B0F5CC-FFB8-537E-6E95-4A05D8F32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25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 advClick="0" advTm="1000">
        <p14:honeycomb/>
      </p:transition>
    </mc:Choice>
    <mc:Fallback xmlns="">
      <p:transition spd="slow" advClick="0" advTm="1000">
        <p:fade/>
      </p:transition>
    </mc:Fallback>
  </mc:AlternateContent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1104</TotalTime>
  <Words>24</Words>
  <Application>Microsoft Office PowerPoint</Application>
  <PresentationFormat>Widescreen</PresentationFormat>
  <Paragraphs>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Madhan Kumar</dc:creator>
  <cp:lastModifiedBy>Madhan Kumar</cp:lastModifiedBy>
  <cp:revision>2</cp:revision>
  <dcterms:created xsi:type="dcterms:W3CDTF">2023-05-13T12:55:59Z</dcterms:created>
  <dcterms:modified xsi:type="dcterms:W3CDTF">2023-05-20T10:56:14Z</dcterms:modified>
</cp:coreProperties>
</file>

<file path=docProps/thumbnail.jpeg>
</file>